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Default Extension="avi" ContentType="video/avi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9" r:id="rId3"/>
    <p:sldId id="270" r:id="rId4"/>
    <p:sldId id="271" r:id="rId5"/>
    <p:sldId id="272" r:id="rId6"/>
    <p:sldId id="275" r:id="rId7"/>
    <p:sldId id="276" r:id="rId8"/>
    <p:sldId id="268" r:id="rId9"/>
    <p:sldId id="274" r:id="rId10"/>
    <p:sldId id="266" r:id="rId11"/>
    <p:sldId id="277" r:id="rId12"/>
    <p:sldId id="27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79051" autoAdjust="0"/>
  </p:normalViewPr>
  <p:slideViewPr>
    <p:cSldViewPr snapToGrid="0" snapToObjects="1">
      <p:cViewPr>
        <p:scale>
          <a:sx n="50" d="100"/>
          <a:sy n="50" d="100"/>
        </p:scale>
        <p:origin x="-966" y="-91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759B2E-C9B9-4EF1-81B6-66B7D3C2ABF5}" type="doc">
      <dgm:prSet loTypeId="urn:microsoft.com/office/officeart/2005/8/layout/vList2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pPr latinLnBrk="1"/>
          <a:endParaRPr lang="ko-KR" altLang="en-US"/>
        </a:p>
      </dgm:t>
    </dgm:pt>
    <dgm:pt modelId="{DB0D3A96-E33C-4EDC-9DFD-39C4B870387C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학생</a:t>
          </a:r>
          <a:r>
            <a:rPr lang="en-US" altLang="ko-KR" sz="2000" dirty="0" smtClean="0"/>
            <a:t>pc</a:t>
          </a:r>
          <a:r>
            <a:rPr lang="ko-KR" altLang="en-US" sz="2000" dirty="0" smtClean="0"/>
            <a:t>에서 </a:t>
          </a:r>
          <a:r>
            <a:rPr lang="en-US" altLang="ko-KR" sz="2000" dirty="0" smtClean="0"/>
            <a:t>URL(</a:t>
          </a:r>
          <a:r>
            <a:rPr lang="ko-KR" altLang="en-US" sz="2000" dirty="0" smtClean="0"/>
            <a:t>서버 데이터</a:t>
          </a:r>
          <a:r>
            <a:rPr lang="en-US" altLang="ko-KR" sz="2000" dirty="0" smtClean="0"/>
            <a:t>)</a:t>
          </a:r>
          <a:r>
            <a:rPr lang="ko-KR" altLang="en-US" sz="2000" dirty="0" smtClean="0"/>
            <a:t>로  마인드맵 수신</a:t>
          </a:r>
          <a:endParaRPr lang="ko-KR" altLang="en-US" sz="2000" dirty="0"/>
        </a:p>
      </dgm:t>
    </dgm:pt>
    <dgm:pt modelId="{7CB38175-366B-41BA-8264-F180BDD8DDC4}" type="parTrans" cxnId="{EF004E23-40B2-483A-9032-338AA3D5F7B2}">
      <dgm:prSet/>
      <dgm:spPr/>
      <dgm:t>
        <a:bodyPr/>
        <a:lstStyle/>
        <a:p>
          <a:pPr latinLnBrk="1"/>
          <a:endParaRPr lang="ko-KR" altLang="en-US"/>
        </a:p>
      </dgm:t>
    </dgm:pt>
    <dgm:pt modelId="{760E71B7-2514-4C64-A7DC-1F35AA92EE7B}" type="sibTrans" cxnId="{EF004E23-40B2-483A-9032-338AA3D5F7B2}">
      <dgm:prSet/>
      <dgm:spPr/>
      <dgm:t>
        <a:bodyPr/>
        <a:lstStyle/>
        <a:p>
          <a:pPr latinLnBrk="1"/>
          <a:endParaRPr lang="ko-KR" altLang="en-US"/>
        </a:p>
      </dgm:t>
    </dgm:pt>
    <dgm:pt modelId="{2B2488A7-4DD2-4814-8EAC-28616F31D028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웹 사이트</a:t>
          </a:r>
          <a:endParaRPr lang="ko-KR" altLang="en-US" sz="2000" dirty="0"/>
        </a:p>
      </dgm:t>
    </dgm:pt>
    <dgm:pt modelId="{CCFE7416-AAE8-474D-8B9E-D926C0B3598E}" type="parTrans" cxnId="{72773F69-D0E8-41C7-B939-4C146EB2B281}">
      <dgm:prSet/>
      <dgm:spPr/>
      <dgm:t>
        <a:bodyPr/>
        <a:lstStyle/>
        <a:p>
          <a:pPr latinLnBrk="1"/>
          <a:endParaRPr lang="ko-KR" altLang="en-US"/>
        </a:p>
      </dgm:t>
    </dgm:pt>
    <dgm:pt modelId="{1138A13D-2D24-411E-838F-91289C1BDD6A}" type="sibTrans" cxnId="{72773F69-D0E8-41C7-B939-4C146EB2B281}">
      <dgm:prSet/>
      <dgm:spPr/>
      <dgm:t>
        <a:bodyPr/>
        <a:lstStyle/>
        <a:p>
          <a:pPr latinLnBrk="1"/>
          <a:endParaRPr lang="ko-KR" altLang="en-US"/>
        </a:p>
      </dgm:t>
    </dgm:pt>
    <dgm:pt modelId="{04520D0F-4AB3-4652-AF51-31583CAD599B}">
      <dgm:prSet phldrT="[텍스트]" custT="1"/>
      <dgm:spPr/>
      <dgm:t>
        <a:bodyPr/>
        <a:lstStyle/>
        <a:p>
          <a:pPr latinLnBrk="1"/>
          <a:r>
            <a:rPr lang="en-US" altLang="ko-KR" sz="2000" dirty="0" smtClean="0"/>
            <a:t>Server </a:t>
          </a:r>
          <a:r>
            <a:rPr lang="ko-KR" altLang="en-US" sz="2000" dirty="0" smtClean="0"/>
            <a:t>연동</a:t>
          </a:r>
          <a:endParaRPr lang="ko-KR" altLang="en-US" sz="2000" dirty="0"/>
        </a:p>
      </dgm:t>
    </dgm:pt>
    <dgm:pt modelId="{A1DC7E68-0A33-471B-A1AA-B14766604A1E}" type="parTrans" cxnId="{BB231A4E-40BF-4BE5-96F5-F2B30F42FE7D}">
      <dgm:prSet/>
      <dgm:spPr/>
      <dgm:t>
        <a:bodyPr/>
        <a:lstStyle/>
        <a:p>
          <a:pPr latinLnBrk="1"/>
          <a:endParaRPr lang="ko-KR" altLang="en-US"/>
        </a:p>
      </dgm:t>
    </dgm:pt>
    <dgm:pt modelId="{B3DC1A8F-39B3-4270-890A-5DAF1BAC9F5C}" type="sibTrans" cxnId="{BB231A4E-40BF-4BE5-96F5-F2B30F42FE7D}">
      <dgm:prSet/>
      <dgm:spPr/>
      <dgm:t>
        <a:bodyPr/>
        <a:lstStyle/>
        <a:p>
          <a:pPr latinLnBrk="1"/>
          <a:endParaRPr lang="ko-KR" altLang="en-US"/>
        </a:p>
      </dgm:t>
    </dgm:pt>
    <dgm:pt modelId="{99B06810-EC82-4C29-A1CA-115000059842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소켓 통신하여</a:t>
          </a:r>
          <a:r>
            <a:rPr lang="ko-KR" altLang="en-US" sz="2200" dirty="0" smtClean="0"/>
            <a:t> </a:t>
          </a:r>
          <a:r>
            <a:rPr lang="ko-KR" altLang="en-US" sz="2200" dirty="0" err="1" smtClean="0"/>
            <a:t>네비게이션</a:t>
          </a:r>
          <a:r>
            <a:rPr lang="ko-KR" altLang="en-US" sz="2200" dirty="0" smtClean="0"/>
            <a:t> 구현</a:t>
          </a:r>
          <a:endParaRPr lang="ko-KR" altLang="en-US" sz="2200" dirty="0"/>
        </a:p>
      </dgm:t>
    </dgm:pt>
    <dgm:pt modelId="{941DC405-F2EB-4D9C-8236-80D0291E421C}" type="parTrans" cxnId="{B5358EA2-238F-41D4-B0ED-A912D728F6D9}">
      <dgm:prSet/>
      <dgm:spPr/>
      <dgm:t>
        <a:bodyPr/>
        <a:lstStyle/>
        <a:p>
          <a:pPr latinLnBrk="1"/>
          <a:endParaRPr lang="ko-KR" altLang="en-US"/>
        </a:p>
      </dgm:t>
    </dgm:pt>
    <dgm:pt modelId="{CD5B5862-6BF2-4EC7-95F1-78C4CFC84489}" type="sibTrans" cxnId="{B5358EA2-238F-41D4-B0ED-A912D728F6D9}">
      <dgm:prSet/>
      <dgm:spPr/>
      <dgm:t>
        <a:bodyPr/>
        <a:lstStyle/>
        <a:p>
          <a:pPr latinLnBrk="1"/>
          <a:endParaRPr lang="ko-KR" altLang="en-US"/>
        </a:p>
      </dgm:t>
    </dgm:pt>
    <dgm:pt modelId="{D67E37AC-C38A-4644-A2B6-86F8BF02134A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로컬 프로그램</a:t>
          </a:r>
          <a:endParaRPr lang="ko-KR" altLang="en-US" sz="2000" dirty="0"/>
        </a:p>
      </dgm:t>
    </dgm:pt>
    <dgm:pt modelId="{A2064D93-0FB4-4220-8EF8-C25157B722C4}" type="parTrans" cxnId="{72B428BC-23AD-42F9-983A-08366BB79F9A}">
      <dgm:prSet/>
      <dgm:spPr/>
      <dgm:t>
        <a:bodyPr/>
        <a:lstStyle/>
        <a:p>
          <a:pPr latinLnBrk="1"/>
          <a:endParaRPr lang="ko-KR" altLang="en-US"/>
        </a:p>
      </dgm:t>
    </dgm:pt>
    <dgm:pt modelId="{7F8DC92F-3570-4CEA-9C5B-B526B8A0041B}" type="sibTrans" cxnId="{72B428BC-23AD-42F9-983A-08366BB79F9A}">
      <dgm:prSet/>
      <dgm:spPr/>
      <dgm:t>
        <a:bodyPr/>
        <a:lstStyle/>
        <a:p>
          <a:pPr latinLnBrk="1"/>
          <a:endParaRPr lang="ko-KR" altLang="en-US"/>
        </a:p>
      </dgm:t>
    </dgm:pt>
    <dgm:pt modelId="{FDE1BB2C-19A5-C64A-8F32-46F1538A7FB4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학생</a:t>
          </a:r>
          <a:r>
            <a:rPr lang="en-US" altLang="ko-KR" sz="2000" dirty="0" smtClean="0"/>
            <a:t>pc</a:t>
          </a:r>
          <a:r>
            <a:rPr lang="ko-KR" altLang="en-US" sz="2000" dirty="0" smtClean="0"/>
            <a:t>에서 프레젠테이션 순서정보 수신 </a:t>
          </a:r>
          <a:endParaRPr lang="ko-KR" altLang="en-US" sz="2000" dirty="0"/>
        </a:p>
      </dgm:t>
    </dgm:pt>
    <dgm:pt modelId="{26BC02EE-CB0E-B043-9BBB-EEBC0DC24567}" type="parTrans" cxnId="{829C5479-AD3B-234B-8DC2-7D9E01DE2676}">
      <dgm:prSet/>
      <dgm:spPr/>
      <dgm:t>
        <a:bodyPr/>
        <a:lstStyle/>
        <a:p>
          <a:endParaRPr lang="en-US"/>
        </a:p>
      </dgm:t>
    </dgm:pt>
    <dgm:pt modelId="{E25CEC18-CD89-D644-8B06-351CB44AAC09}" type="sibTrans" cxnId="{829C5479-AD3B-234B-8DC2-7D9E01DE2676}">
      <dgm:prSet/>
      <dgm:spPr/>
      <dgm:t>
        <a:bodyPr/>
        <a:lstStyle/>
        <a:p>
          <a:endParaRPr lang="en-US"/>
        </a:p>
      </dgm:t>
    </dgm:pt>
    <dgm:pt modelId="{2E5D4213-E779-49A0-BDC2-05C47CDD2E4C}">
      <dgm:prSet phldrT="[텍스트]"/>
      <dgm:spPr/>
      <dgm:t>
        <a:bodyPr/>
        <a:lstStyle/>
        <a:p>
          <a:pPr latinLnBrk="1"/>
          <a:r>
            <a:rPr lang="ko-KR" altLang="en-US" sz="2000" dirty="0" smtClean="0"/>
            <a:t>각 페이지 세부적인 디자인 구현</a:t>
          </a:r>
          <a:endParaRPr lang="ko-KR" altLang="en-US" sz="2000" dirty="0"/>
        </a:p>
      </dgm:t>
    </dgm:pt>
    <dgm:pt modelId="{9890C47F-1BF3-480A-A825-0130719B059D}" type="parTrans" cxnId="{51EBF98C-623E-4A96-B000-E65A6CDCB66C}">
      <dgm:prSet/>
      <dgm:spPr/>
      <dgm:t>
        <a:bodyPr/>
        <a:lstStyle/>
        <a:p>
          <a:pPr latinLnBrk="1"/>
          <a:endParaRPr lang="ko-KR" altLang="en-US"/>
        </a:p>
      </dgm:t>
    </dgm:pt>
    <dgm:pt modelId="{1BEB96A0-A3F6-42D5-A90A-702894805474}" type="sibTrans" cxnId="{51EBF98C-623E-4A96-B000-E65A6CDCB66C}">
      <dgm:prSet/>
      <dgm:spPr/>
      <dgm:t>
        <a:bodyPr/>
        <a:lstStyle/>
        <a:p>
          <a:pPr latinLnBrk="1"/>
          <a:endParaRPr lang="ko-KR" altLang="en-US"/>
        </a:p>
      </dgm:t>
    </dgm:pt>
    <dgm:pt modelId="{9B8CB427-FE24-4571-99C9-BCC7A92E3B71}">
      <dgm:prSet phldrT="[텍스트]" custT="1"/>
      <dgm:spPr/>
      <dgm:t>
        <a:bodyPr/>
        <a:lstStyle/>
        <a:p>
          <a:pPr latinLnBrk="1"/>
          <a:r>
            <a:rPr lang="en-US" altLang="ko-KR" sz="2200" dirty="0" smtClean="0"/>
            <a:t>App</a:t>
          </a:r>
          <a:endParaRPr lang="ko-KR" altLang="en-US" sz="2200" dirty="0"/>
        </a:p>
      </dgm:t>
    </dgm:pt>
    <dgm:pt modelId="{CB7C8406-E86E-46AF-A209-79CE911EECAE}" type="sibTrans" cxnId="{66A03E56-8B2D-4A5F-83D0-5B4E4A8BC84B}">
      <dgm:prSet/>
      <dgm:spPr/>
      <dgm:t>
        <a:bodyPr/>
        <a:lstStyle/>
        <a:p>
          <a:pPr latinLnBrk="1"/>
          <a:endParaRPr lang="ko-KR" altLang="en-US"/>
        </a:p>
      </dgm:t>
    </dgm:pt>
    <dgm:pt modelId="{7CA3A2D8-37E7-4088-81B0-527B93B2246A}" type="parTrans" cxnId="{66A03E56-8B2D-4A5F-83D0-5B4E4A8BC84B}">
      <dgm:prSet/>
      <dgm:spPr/>
      <dgm:t>
        <a:bodyPr/>
        <a:lstStyle/>
        <a:p>
          <a:pPr latinLnBrk="1"/>
          <a:endParaRPr lang="ko-KR" altLang="en-US"/>
        </a:p>
      </dgm:t>
    </dgm:pt>
    <dgm:pt modelId="{30066EE4-07D8-45D6-98BF-A643D8F51A08}">
      <dgm:prSet phldrT="[텍스트]" custT="1"/>
      <dgm:spPr/>
      <dgm:t>
        <a:bodyPr/>
        <a:lstStyle/>
        <a:p>
          <a:pPr latinLnBrk="1"/>
          <a:r>
            <a:rPr lang="ko-KR" altLang="en-US" sz="2200" dirty="0" smtClean="0"/>
            <a:t>강의 </a:t>
          </a:r>
          <a:r>
            <a:rPr lang="ko-KR" altLang="en-US" sz="2200" dirty="0" err="1" smtClean="0"/>
            <a:t>네비게이션</a:t>
          </a:r>
          <a:endParaRPr lang="ko-KR" altLang="en-US" sz="2200" dirty="0"/>
        </a:p>
      </dgm:t>
    </dgm:pt>
    <dgm:pt modelId="{F0D0D585-E5AE-49F3-89AE-49CF6AAF59DA}" type="parTrans" cxnId="{051EA71B-40F6-4CD6-BF90-EDB90C8DCE25}">
      <dgm:prSet/>
      <dgm:spPr/>
      <dgm:t>
        <a:bodyPr/>
        <a:lstStyle/>
        <a:p>
          <a:pPr latinLnBrk="1"/>
          <a:endParaRPr lang="ko-KR" altLang="en-US"/>
        </a:p>
      </dgm:t>
    </dgm:pt>
    <dgm:pt modelId="{BDB7209A-9980-4DB2-BA45-6C28456FDDD8}" type="sibTrans" cxnId="{051EA71B-40F6-4CD6-BF90-EDB90C8DCE25}">
      <dgm:prSet/>
      <dgm:spPr/>
      <dgm:t>
        <a:bodyPr/>
        <a:lstStyle/>
        <a:p>
          <a:pPr latinLnBrk="1"/>
          <a:endParaRPr lang="ko-KR" altLang="en-US"/>
        </a:p>
      </dgm:t>
    </dgm:pt>
    <dgm:pt modelId="{B2328501-1EF2-4FAB-93E7-14E363D4D4D9}">
      <dgm:prSet phldrT="[텍스트]" custT="1"/>
      <dgm:spPr/>
      <dgm:t>
        <a:bodyPr/>
        <a:lstStyle/>
        <a:p>
          <a:pPr latinLnBrk="1"/>
          <a:r>
            <a:rPr lang="ko-KR" altLang="en-US" sz="2200" dirty="0" smtClean="0"/>
            <a:t>강의 중 설문</a:t>
          </a:r>
          <a:endParaRPr lang="ko-KR" altLang="en-US" sz="2200" dirty="0"/>
        </a:p>
      </dgm:t>
    </dgm:pt>
    <dgm:pt modelId="{6687E4EB-0E41-44DA-8C4B-7F6661FB5928}" type="parTrans" cxnId="{8DB8D68B-4E88-4869-9017-8B9F6A541FAA}">
      <dgm:prSet/>
      <dgm:spPr/>
      <dgm:t>
        <a:bodyPr/>
        <a:lstStyle/>
        <a:p>
          <a:pPr latinLnBrk="1"/>
          <a:endParaRPr lang="ko-KR" altLang="en-US"/>
        </a:p>
      </dgm:t>
    </dgm:pt>
    <dgm:pt modelId="{D7EDBEE7-90CF-4F84-9250-66FE7C035679}" type="sibTrans" cxnId="{8DB8D68B-4E88-4869-9017-8B9F6A541FAA}">
      <dgm:prSet/>
      <dgm:spPr/>
      <dgm:t>
        <a:bodyPr/>
        <a:lstStyle/>
        <a:p>
          <a:pPr latinLnBrk="1"/>
          <a:endParaRPr lang="ko-KR" altLang="en-US"/>
        </a:p>
      </dgm:t>
    </dgm:pt>
    <dgm:pt modelId="{39087CFE-3AEB-4A92-92A6-6E8AB40DA0D3}">
      <dgm:prSet phldrT="[텍스트]" custT="1"/>
      <dgm:spPr/>
      <dgm:t>
        <a:bodyPr/>
        <a:lstStyle/>
        <a:p>
          <a:pPr latinLnBrk="1"/>
          <a:r>
            <a:rPr lang="ko-KR" altLang="en-US" sz="2200" dirty="0" smtClean="0"/>
            <a:t>필기 기능</a:t>
          </a:r>
          <a:endParaRPr lang="ko-KR" altLang="en-US" sz="2200" dirty="0"/>
        </a:p>
      </dgm:t>
    </dgm:pt>
    <dgm:pt modelId="{96639D76-347D-4145-813D-EEE4268BA7F4}" type="parTrans" cxnId="{0EE52B96-E208-402D-B33F-251EBFBE98EB}">
      <dgm:prSet/>
      <dgm:spPr/>
      <dgm:t>
        <a:bodyPr/>
        <a:lstStyle/>
        <a:p>
          <a:pPr latinLnBrk="1"/>
          <a:endParaRPr lang="ko-KR" altLang="en-US"/>
        </a:p>
      </dgm:t>
    </dgm:pt>
    <dgm:pt modelId="{DF8CCDAF-8317-4CC3-81B9-21551412AAAF}" type="sibTrans" cxnId="{0EE52B96-E208-402D-B33F-251EBFBE98EB}">
      <dgm:prSet/>
      <dgm:spPr/>
      <dgm:t>
        <a:bodyPr/>
        <a:lstStyle/>
        <a:p>
          <a:pPr latinLnBrk="1"/>
          <a:endParaRPr lang="ko-KR" altLang="en-US"/>
        </a:p>
      </dgm:t>
    </dgm:pt>
    <dgm:pt modelId="{125763FC-884F-4126-A282-F710D9024167}">
      <dgm:prSet phldrT="[텍스트]" custT="1"/>
      <dgm:spPr/>
      <dgm:t>
        <a:bodyPr/>
        <a:lstStyle/>
        <a:p>
          <a:pPr latinLnBrk="1"/>
          <a:r>
            <a:rPr lang="ko-KR" altLang="en-US" sz="2200" dirty="0" smtClean="0"/>
            <a:t>강의 중 질문 기능</a:t>
          </a:r>
          <a:endParaRPr lang="ko-KR" altLang="en-US" sz="2200" dirty="0"/>
        </a:p>
      </dgm:t>
    </dgm:pt>
    <dgm:pt modelId="{50509D15-09EB-463B-8686-BBAEC6A0B7A6}" type="parTrans" cxnId="{7FE357EF-66FB-48BD-9244-F4E076AD82C3}">
      <dgm:prSet/>
      <dgm:spPr/>
      <dgm:t>
        <a:bodyPr/>
        <a:lstStyle/>
        <a:p>
          <a:pPr latinLnBrk="1"/>
          <a:endParaRPr lang="ko-KR" altLang="en-US"/>
        </a:p>
      </dgm:t>
    </dgm:pt>
    <dgm:pt modelId="{09CF84C5-1586-4FCE-8E7A-CC4293C6DE18}" type="sibTrans" cxnId="{7FE357EF-66FB-48BD-9244-F4E076AD82C3}">
      <dgm:prSet/>
      <dgm:spPr/>
      <dgm:t>
        <a:bodyPr/>
        <a:lstStyle/>
        <a:p>
          <a:pPr latinLnBrk="1"/>
          <a:endParaRPr lang="ko-KR" altLang="en-US"/>
        </a:p>
      </dgm:t>
    </dgm:pt>
    <dgm:pt modelId="{2A9270DA-06E8-4CC2-B3C9-A91225D99E1A}" type="pres">
      <dgm:prSet presAssocID="{BE759B2E-C9B9-4EF1-81B6-66B7D3C2AB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446620A-20F2-4CDB-81B2-DF1CD61ACE06}" type="pres">
      <dgm:prSet presAssocID="{D67E37AC-C38A-4644-A2B6-86F8BF02134A}" presName="parentText" presStyleLbl="node1" presStyleIdx="0" presStyleCnt="3" custScaleY="65051" custLinFactNeighborY="-34635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950DBC6-DED3-43A6-A637-25F6651A9DFF}" type="pres">
      <dgm:prSet presAssocID="{D67E37AC-C38A-4644-A2B6-86F8BF02134A}" presName="childText" presStyleLbl="revTx" presStyleIdx="0" presStyleCnt="3" custLinFactNeighborY="690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133A238-AFBD-4B43-B28B-D4E6EFB52236}" type="pres">
      <dgm:prSet presAssocID="{9B8CB427-FE24-4571-99C9-BCC7A92E3B71}" presName="parentText" presStyleLbl="node1" presStyleIdx="1" presStyleCnt="3" custScaleY="59558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2519DAE-81C7-4077-83E0-BFD79CD69154}" type="pres">
      <dgm:prSet presAssocID="{9B8CB427-FE24-4571-99C9-BCC7A92E3B71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D324B8D-726A-40EC-8BE9-49D0C0E316D7}" type="pres">
      <dgm:prSet presAssocID="{2B2488A7-4DD2-4814-8EAC-28616F31D028}" presName="parentText" presStyleLbl="node1" presStyleIdx="2" presStyleCnt="3" custScaleY="48242" custLinFactNeighborY="1411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3018A63-C025-42C8-8734-95E66A0301E4}" type="pres">
      <dgm:prSet presAssocID="{2B2488A7-4DD2-4814-8EAC-28616F31D028}" presName="childText" presStyleLbl="revTx" presStyleIdx="2" presStyleCnt="3" custScaleY="114550" custLinFactNeighborY="-552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0EE52B96-E208-402D-B33F-251EBFBE98EB}" srcId="{9B8CB427-FE24-4571-99C9-BCC7A92E3B71}" destId="{39087CFE-3AEB-4A92-92A6-6E8AB40DA0D3}" srcOrd="2" destOrd="0" parTransId="{96639D76-347D-4145-813D-EEE4268BA7F4}" sibTransId="{DF8CCDAF-8317-4CC3-81B9-21551412AAAF}"/>
    <dgm:cxn modelId="{EF004E23-40B2-483A-9032-338AA3D5F7B2}" srcId="{D67E37AC-C38A-4644-A2B6-86F8BF02134A}" destId="{DB0D3A96-E33C-4EDC-9DFD-39C4B870387C}" srcOrd="0" destOrd="0" parTransId="{7CB38175-366B-41BA-8264-F180BDD8DDC4}" sibTransId="{760E71B7-2514-4C64-A7DC-1F35AA92EE7B}"/>
    <dgm:cxn modelId="{08BA1FF1-338F-41DB-931D-508B32D74513}" type="presOf" srcId="{2E5D4213-E779-49A0-BDC2-05C47CDD2E4C}" destId="{43018A63-C025-42C8-8734-95E66A0301E4}" srcOrd="0" destOrd="1" presId="urn:microsoft.com/office/officeart/2005/8/layout/vList2"/>
    <dgm:cxn modelId="{66A03E56-8B2D-4A5F-83D0-5B4E4A8BC84B}" srcId="{BE759B2E-C9B9-4EF1-81B6-66B7D3C2ABF5}" destId="{9B8CB427-FE24-4571-99C9-BCC7A92E3B71}" srcOrd="1" destOrd="0" parTransId="{7CA3A2D8-37E7-4088-81B0-527B93B2246A}" sibTransId="{CB7C8406-E86E-46AF-A209-79CE911EECAE}"/>
    <dgm:cxn modelId="{7FE357EF-66FB-48BD-9244-F4E076AD82C3}" srcId="{9B8CB427-FE24-4571-99C9-BCC7A92E3B71}" destId="{125763FC-884F-4126-A282-F710D9024167}" srcOrd="3" destOrd="0" parTransId="{50509D15-09EB-463B-8686-BBAEC6A0B7A6}" sibTransId="{09CF84C5-1586-4FCE-8E7A-CC4293C6DE18}"/>
    <dgm:cxn modelId="{98117C34-8089-44A8-9AE5-084275A8DD8F}" type="presOf" srcId="{39087CFE-3AEB-4A92-92A6-6E8AB40DA0D3}" destId="{D2519DAE-81C7-4077-83E0-BFD79CD69154}" srcOrd="0" destOrd="2" presId="urn:microsoft.com/office/officeart/2005/8/layout/vList2"/>
    <dgm:cxn modelId="{26EF40CC-6B83-48E5-A364-376B4560BD26}" type="presOf" srcId="{B2328501-1EF2-4FAB-93E7-14E363D4D4D9}" destId="{D2519DAE-81C7-4077-83E0-BFD79CD69154}" srcOrd="0" destOrd="1" presId="urn:microsoft.com/office/officeart/2005/8/layout/vList2"/>
    <dgm:cxn modelId="{1B1BD17B-5A1D-4F01-B71E-8BB7D74CFB46}" type="presOf" srcId="{BE759B2E-C9B9-4EF1-81B6-66B7D3C2ABF5}" destId="{2A9270DA-06E8-4CC2-B3C9-A91225D99E1A}" srcOrd="0" destOrd="0" presId="urn:microsoft.com/office/officeart/2005/8/layout/vList2"/>
    <dgm:cxn modelId="{8DB8D68B-4E88-4869-9017-8B9F6A541FAA}" srcId="{9B8CB427-FE24-4571-99C9-BCC7A92E3B71}" destId="{B2328501-1EF2-4FAB-93E7-14E363D4D4D9}" srcOrd="1" destOrd="0" parTransId="{6687E4EB-0E41-44DA-8C4B-7F6661FB5928}" sibTransId="{D7EDBEE7-90CF-4F84-9250-66FE7C035679}"/>
    <dgm:cxn modelId="{B5358EA2-238F-41D4-B0ED-A912D728F6D9}" srcId="{D67E37AC-C38A-4644-A2B6-86F8BF02134A}" destId="{99B06810-EC82-4C29-A1CA-115000059842}" srcOrd="2" destOrd="0" parTransId="{941DC405-F2EB-4D9C-8236-80D0291E421C}" sibTransId="{CD5B5862-6BF2-4EC7-95F1-78C4CFC84489}"/>
    <dgm:cxn modelId="{051EA71B-40F6-4CD6-BF90-EDB90C8DCE25}" srcId="{9B8CB427-FE24-4571-99C9-BCC7A92E3B71}" destId="{30066EE4-07D8-45D6-98BF-A643D8F51A08}" srcOrd="0" destOrd="0" parTransId="{F0D0D585-E5AE-49F3-89AE-49CF6AAF59DA}" sibTransId="{BDB7209A-9980-4DB2-BA45-6C28456FDDD8}"/>
    <dgm:cxn modelId="{61BF8F50-B706-431F-94E4-9AFDBDFD9D05}" type="presOf" srcId="{30066EE4-07D8-45D6-98BF-A643D8F51A08}" destId="{D2519DAE-81C7-4077-83E0-BFD79CD69154}" srcOrd="0" destOrd="0" presId="urn:microsoft.com/office/officeart/2005/8/layout/vList2"/>
    <dgm:cxn modelId="{BB231A4E-40BF-4BE5-96F5-F2B30F42FE7D}" srcId="{2B2488A7-4DD2-4814-8EAC-28616F31D028}" destId="{04520D0F-4AB3-4652-AF51-31583CAD599B}" srcOrd="0" destOrd="0" parTransId="{A1DC7E68-0A33-471B-A1AA-B14766604A1E}" sibTransId="{B3DC1A8F-39B3-4270-890A-5DAF1BAC9F5C}"/>
    <dgm:cxn modelId="{65D3AFF0-B695-4BD3-9BA6-3A78873059AB}" type="presOf" srcId="{DB0D3A96-E33C-4EDC-9DFD-39C4B870387C}" destId="{8950DBC6-DED3-43A6-A637-25F6651A9DFF}" srcOrd="0" destOrd="0" presId="urn:microsoft.com/office/officeart/2005/8/layout/vList2"/>
    <dgm:cxn modelId="{9FB146EC-CC2A-4AA5-91F1-23C9CC050A10}" type="presOf" srcId="{9B8CB427-FE24-4571-99C9-BCC7A92E3B71}" destId="{C133A238-AFBD-4B43-B28B-D4E6EFB52236}" srcOrd="0" destOrd="0" presId="urn:microsoft.com/office/officeart/2005/8/layout/vList2"/>
    <dgm:cxn modelId="{19E9E828-9EEC-467A-8403-96CA962F38B3}" type="presOf" srcId="{FDE1BB2C-19A5-C64A-8F32-46F1538A7FB4}" destId="{8950DBC6-DED3-43A6-A637-25F6651A9DFF}" srcOrd="0" destOrd="1" presId="urn:microsoft.com/office/officeart/2005/8/layout/vList2"/>
    <dgm:cxn modelId="{21B26AC2-AFA8-4450-9B6B-5E2B920D5A9F}" type="presOf" srcId="{99B06810-EC82-4C29-A1CA-115000059842}" destId="{8950DBC6-DED3-43A6-A637-25F6651A9DFF}" srcOrd="0" destOrd="2" presId="urn:microsoft.com/office/officeart/2005/8/layout/vList2"/>
    <dgm:cxn modelId="{72773F69-D0E8-41C7-B939-4C146EB2B281}" srcId="{BE759B2E-C9B9-4EF1-81B6-66B7D3C2ABF5}" destId="{2B2488A7-4DD2-4814-8EAC-28616F31D028}" srcOrd="2" destOrd="0" parTransId="{CCFE7416-AAE8-474D-8B9E-D926C0B3598E}" sibTransId="{1138A13D-2D24-411E-838F-91289C1BDD6A}"/>
    <dgm:cxn modelId="{829C5479-AD3B-234B-8DC2-7D9E01DE2676}" srcId="{D67E37AC-C38A-4644-A2B6-86F8BF02134A}" destId="{FDE1BB2C-19A5-C64A-8F32-46F1538A7FB4}" srcOrd="1" destOrd="0" parTransId="{26BC02EE-CB0E-B043-9BBB-EEBC0DC24567}" sibTransId="{E25CEC18-CD89-D644-8B06-351CB44AAC09}"/>
    <dgm:cxn modelId="{52C018B9-CCAB-4CA3-9698-5BF6CA47CEE2}" type="presOf" srcId="{D67E37AC-C38A-4644-A2B6-86F8BF02134A}" destId="{B446620A-20F2-4CDB-81B2-DF1CD61ACE06}" srcOrd="0" destOrd="0" presId="urn:microsoft.com/office/officeart/2005/8/layout/vList2"/>
    <dgm:cxn modelId="{B41B4710-E076-40F0-A9CA-86829A5802C5}" type="presOf" srcId="{125763FC-884F-4126-A282-F710D9024167}" destId="{D2519DAE-81C7-4077-83E0-BFD79CD69154}" srcOrd="0" destOrd="3" presId="urn:microsoft.com/office/officeart/2005/8/layout/vList2"/>
    <dgm:cxn modelId="{72B428BC-23AD-42F9-983A-08366BB79F9A}" srcId="{BE759B2E-C9B9-4EF1-81B6-66B7D3C2ABF5}" destId="{D67E37AC-C38A-4644-A2B6-86F8BF02134A}" srcOrd="0" destOrd="0" parTransId="{A2064D93-0FB4-4220-8EF8-C25157B722C4}" sibTransId="{7F8DC92F-3570-4CEA-9C5B-B526B8A0041B}"/>
    <dgm:cxn modelId="{CAE52B2A-5BFF-4F36-AC16-D3826E8A1A58}" type="presOf" srcId="{2B2488A7-4DD2-4814-8EAC-28616F31D028}" destId="{AD324B8D-726A-40EC-8BE9-49D0C0E316D7}" srcOrd="0" destOrd="0" presId="urn:microsoft.com/office/officeart/2005/8/layout/vList2"/>
    <dgm:cxn modelId="{51EBF98C-623E-4A96-B000-E65A6CDCB66C}" srcId="{2B2488A7-4DD2-4814-8EAC-28616F31D028}" destId="{2E5D4213-E779-49A0-BDC2-05C47CDD2E4C}" srcOrd="1" destOrd="0" parTransId="{9890C47F-1BF3-480A-A825-0130719B059D}" sibTransId="{1BEB96A0-A3F6-42D5-A90A-702894805474}"/>
    <dgm:cxn modelId="{43B09CE0-21F2-433F-8393-0EF94B5A249F}" type="presOf" srcId="{04520D0F-4AB3-4652-AF51-31583CAD599B}" destId="{43018A63-C025-42C8-8734-95E66A0301E4}" srcOrd="0" destOrd="0" presId="urn:microsoft.com/office/officeart/2005/8/layout/vList2"/>
    <dgm:cxn modelId="{E242C6F6-638B-43BD-B28C-5940C7177E84}" type="presParOf" srcId="{2A9270DA-06E8-4CC2-B3C9-A91225D99E1A}" destId="{B446620A-20F2-4CDB-81B2-DF1CD61ACE06}" srcOrd="0" destOrd="0" presId="urn:microsoft.com/office/officeart/2005/8/layout/vList2"/>
    <dgm:cxn modelId="{D40755F6-F690-480B-8B3D-0F37DD63116E}" type="presParOf" srcId="{2A9270DA-06E8-4CC2-B3C9-A91225D99E1A}" destId="{8950DBC6-DED3-43A6-A637-25F6651A9DFF}" srcOrd="1" destOrd="0" presId="urn:microsoft.com/office/officeart/2005/8/layout/vList2"/>
    <dgm:cxn modelId="{C5DF828D-2A06-4AFC-825E-B1B456014312}" type="presParOf" srcId="{2A9270DA-06E8-4CC2-B3C9-A91225D99E1A}" destId="{C133A238-AFBD-4B43-B28B-D4E6EFB52236}" srcOrd="2" destOrd="0" presId="urn:microsoft.com/office/officeart/2005/8/layout/vList2"/>
    <dgm:cxn modelId="{59B53AC7-87A3-48EA-925D-7D3415EDDCE1}" type="presParOf" srcId="{2A9270DA-06E8-4CC2-B3C9-A91225D99E1A}" destId="{D2519DAE-81C7-4077-83E0-BFD79CD69154}" srcOrd="3" destOrd="0" presId="urn:microsoft.com/office/officeart/2005/8/layout/vList2"/>
    <dgm:cxn modelId="{171A6DFD-D594-454B-85A7-0EF731C501E8}" type="presParOf" srcId="{2A9270DA-06E8-4CC2-B3C9-A91225D99E1A}" destId="{AD324B8D-726A-40EC-8BE9-49D0C0E316D7}" srcOrd="4" destOrd="0" presId="urn:microsoft.com/office/officeart/2005/8/layout/vList2"/>
    <dgm:cxn modelId="{A1694428-2E14-42A9-87DE-6972D97D56AC}" type="presParOf" srcId="{2A9270DA-06E8-4CC2-B3C9-A91225D99E1A}" destId="{43018A63-C025-42C8-8734-95E66A0301E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6620A-20F2-4CDB-81B2-DF1CD61ACE06}">
      <dsp:nvSpPr>
        <dsp:cNvPr id="0" name=""/>
        <dsp:cNvSpPr/>
      </dsp:nvSpPr>
      <dsp:spPr>
        <a:xfrm>
          <a:off x="0" y="0"/>
          <a:ext cx="7078046" cy="52363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/>
            <a:t>로컬 프로그램</a:t>
          </a:r>
          <a:endParaRPr lang="ko-KR" altLang="en-US" sz="2000" kern="1200" dirty="0"/>
        </a:p>
      </dsp:txBody>
      <dsp:txXfrm>
        <a:off x="25562" y="25562"/>
        <a:ext cx="7026922" cy="472510"/>
      </dsp:txXfrm>
    </dsp:sp>
    <dsp:sp modelId="{8950DBC6-DED3-43A6-A637-25F6651A9DFF}">
      <dsp:nvSpPr>
        <dsp:cNvPr id="0" name=""/>
        <dsp:cNvSpPr/>
      </dsp:nvSpPr>
      <dsp:spPr>
        <a:xfrm>
          <a:off x="0" y="533869"/>
          <a:ext cx="7078046" cy="14686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4728" tIns="25400" rIns="142240" bIns="25400" numCol="1" spcCol="1270" anchor="t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000" kern="1200" dirty="0" smtClean="0"/>
            <a:t>학생</a:t>
          </a:r>
          <a:r>
            <a:rPr lang="en-US" altLang="ko-KR" sz="2000" kern="1200" dirty="0" smtClean="0"/>
            <a:t>pc</a:t>
          </a:r>
          <a:r>
            <a:rPr lang="ko-KR" altLang="en-US" sz="2000" kern="1200" dirty="0" smtClean="0"/>
            <a:t>에서 </a:t>
          </a:r>
          <a:r>
            <a:rPr lang="en-US" altLang="ko-KR" sz="2000" kern="1200" dirty="0" smtClean="0"/>
            <a:t>URL(</a:t>
          </a:r>
          <a:r>
            <a:rPr lang="ko-KR" altLang="en-US" sz="2000" kern="1200" dirty="0" smtClean="0"/>
            <a:t>서버 데이터</a:t>
          </a:r>
          <a:r>
            <a:rPr lang="en-US" altLang="ko-KR" sz="2000" kern="1200" dirty="0" smtClean="0"/>
            <a:t>)</a:t>
          </a:r>
          <a:r>
            <a:rPr lang="ko-KR" altLang="en-US" sz="2000" kern="1200" dirty="0" smtClean="0"/>
            <a:t>로  마인드맵 수신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000" kern="1200" dirty="0" smtClean="0"/>
            <a:t>학생</a:t>
          </a:r>
          <a:r>
            <a:rPr lang="en-US" altLang="ko-KR" sz="2000" kern="1200" dirty="0" smtClean="0"/>
            <a:t>pc</a:t>
          </a:r>
          <a:r>
            <a:rPr lang="ko-KR" altLang="en-US" sz="2000" kern="1200" dirty="0" smtClean="0"/>
            <a:t>에서 프레젠테이션 순서정보 수신 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000" kern="1200" dirty="0" smtClean="0"/>
            <a:t>소켓 통신하여</a:t>
          </a:r>
          <a:r>
            <a:rPr lang="ko-KR" altLang="en-US" sz="2200" kern="1200" dirty="0" smtClean="0"/>
            <a:t> </a:t>
          </a:r>
          <a:r>
            <a:rPr lang="ko-KR" altLang="en-US" sz="2200" kern="1200" dirty="0" err="1" smtClean="0"/>
            <a:t>네비게이션</a:t>
          </a:r>
          <a:r>
            <a:rPr lang="ko-KR" altLang="en-US" sz="2200" kern="1200" dirty="0" smtClean="0"/>
            <a:t> </a:t>
          </a:r>
          <a:r>
            <a:rPr lang="ko-KR" altLang="en-US" sz="2200" kern="1200" dirty="0" smtClean="0"/>
            <a:t>구현</a:t>
          </a:r>
          <a:endParaRPr lang="ko-KR" altLang="en-US" sz="2200" kern="1200" dirty="0"/>
        </a:p>
      </dsp:txBody>
      <dsp:txXfrm>
        <a:off x="0" y="533869"/>
        <a:ext cx="7078046" cy="1468665"/>
      </dsp:txXfrm>
    </dsp:sp>
    <dsp:sp modelId="{C133A238-AFBD-4B43-B28B-D4E6EFB52236}">
      <dsp:nvSpPr>
        <dsp:cNvPr id="0" name=""/>
        <dsp:cNvSpPr/>
      </dsp:nvSpPr>
      <dsp:spPr>
        <a:xfrm>
          <a:off x="0" y="1996980"/>
          <a:ext cx="7078046" cy="47941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200" kern="1200" dirty="0" smtClean="0"/>
            <a:t>App</a:t>
          </a:r>
          <a:endParaRPr lang="ko-KR" altLang="en-US" sz="2200" kern="1200" dirty="0"/>
        </a:p>
      </dsp:txBody>
      <dsp:txXfrm>
        <a:off x="23403" y="2020383"/>
        <a:ext cx="7031240" cy="432612"/>
      </dsp:txXfrm>
    </dsp:sp>
    <dsp:sp modelId="{D2519DAE-81C7-4077-83E0-BFD79CD69154}">
      <dsp:nvSpPr>
        <dsp:cNvPr id="0" name=""/>
        <dsp:cNvSpPr/>
      </dsp:nvSpPr>
      <dsp:spPr>
        <a:xfrm>
          <a:off x="0" y="2476398"/>
          <a:ext cx="7078046" cy="2091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4728" tIns="27940" rIns="156464" bIns="27940" numCol="1" spcCol="1270" anchor="t" anchorCtr="0">
          <a:noAutofit/>
        </a:bodyPr>
        <a:lstStyle/>
        <a:p>
          <a:pPr marL="228600" lvl="1" indent="-228600" algn="l" defTabSz="9779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200" kern="1200" dirty="0" smtClean="0"/>
            <a:t>강의 </a:t>
          </a:r>
          <a:r>
            <a:rPr lang="ko-KR" altLang="en-US" sz="2200" kern="1200" dirty="0" err="1" smtClean="0"/>
            <a:t>네비게이션</a:t>
          </a:r>
          <a:endParaRPr lang="ko-KR" altLang="en-US" sz="2200" kern="1200" dirty="0"/>
        </a:p>
        <a:p>
          <a:pPr marL="228600" lvl="1" indent="-228600" algn="l" defTabSz="9779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200" kern="1200" dirty="0" smtClean="0"/>
            <a:t>강의 중 설문</a:t>
          </a:r>
          <a:endParaRPr lang="ko-KR" altLang="en-US" sz="2200" kern="1200" dirty="0"/>
        </a:p>
        <a:p>
          <a:pPr marL="228600" lvl="1" indent="-228600" algn="l" defTabSz="9779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200" kern="1200" dirty="0" smtClean="0"/>
            <a:t>필기 기능</a:t>
          </a:r>
          <a:endParaRPr lang="ko-KR" altLang="en-US" sz="2200" kern="1200" dirty="0"/>
        </a:p>
        <a:p>
          <a:pPr marL="228600" lvl="1" indent="-228600" algn="l" defTabSz="9779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200" kern="1200" dirty="0" smtClean="0"/>
            <a:t>강의 중 질문 기능</a:t>
          </a:r>
          <a:endParaRPr lang="ko-KR" altLang="en-US" sz="2200" kern="1200" dirty="0"/>
        </a:p>
      </dsp:txBody>
      <dsp:txXfrm>
        <a:off x="0" y="2476398"/>
        <a:ext cx="7078046" cy="2091735"/>
      </dsp:txXfrm>
    </dsp:sp>
    <dsp:sp modelId="{AD324B8D-726A-40EC-8BE9-49D0C0E316D7}">
      <dsp:nvSpPr>
        <dsp:cNvPr id="0" name=""/>
        <dsp:cNvSpPr/>
      </dsp:nvSpPr>
      <dsp:spPr>
        <a:xfrm>
          <a:off x="0" y="4581320"/>
          <a:ext cx="7078046" cy="38832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/>
            <a:t>웹 사이트</a:t>
          </a:r>
          <a:endParaRPr lang="ko-KR" altLang="en-US" sz="2000" kern="1200" dirty="0"/>
        </a:p>
      </dsp:txBody>
      <dsp:txXfrm>
        <a:off x="18957" y="4600277"/>
        <a:ext cx="7040132" cy="350414"/>
      </dsp:txXfrm>
    </dsp:sp>
    <dsp:sp modelId="{43018A63-C025-42C8-8734-95E66A0301E4}">
      <dsp:nvSpPr>
        <dsp:cNvPr id="0" name=""/>
        <dsp:cNvSpPr/>
      </dsp:nvSpPr>
      <dsp:spPr>
        <a:xfrm>
          <a:off x="0" y="4911980"/>
          <a:ext cx="7078046" cy="1070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4728" tIns="25400" rIns="142240" bIns="25400" numCol="1" spcCol="1270" anchor="t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ko-KR" sz="2000" kern="1200" dirty="0" smtClean="0"/>
            <a:t>Server </a:t>
          </a:r>
          <a:r>
            <a:rPr lang="ko-KR" altLang="en-US" sz="2000" kern="1200" dirty="0" smtClean="0"/>
            <a:t>연동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000" kern="1200" dirty="0" smtClean="0"/>
            <a:t>각 페이지 세부적인 디자인 구현</a:t>
          </a:r>
          <a:endParaRPr lang="ko-KR" altLang="en-US" sz="2000" kern="1200" dirty="0"/>
        </a:p>
      </dsp:txBody>
      <dsp:txXfrm>
        <a:off x="0" y="4911980"/>
        <a:ext cx="7078046" cy="10705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826336-C318-404C-8C50-EA5DE65ECE8B}" type="datetimeFigureOut">
              <a:rPr lang="ko-KR" altLang="en-US" smtClean="0"/>
              <a:pPr/>
              <a:t>2013-05-10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317F6-3663-42FA-B420-F1CF1FE4E3A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13616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스마트 강의 도우미에 대해 간단히 소개 하자면</a:t>
            </a:r>
            <a:endParaRPr lang="en-US" altLang="ko-KR" dirty="0" smtClean="0"/>
          </a:p>
          <a:p>
            <a:r>
              <a:rPr lang="ko-KR" altLang="en-US" dirty="0" smtClean="0"/>
              <a:t>대학강의를 </a:t>
            </a:r>
            <a:r>
              <a:rPr lang="en-US" altLang="ko-KR" dirty="0" smtClean="0"/>
              <a:t>PC</a:t>
            </a:r>
            <a:r>
              <a:rPr lang="ko-KR" altLang="en-US" dirty="0" smtClean="0"/>
              <a:t>프로그램과 </a:t>
            </a:r>
            <a:r>
              <a:rPr lang="en-US" altLang="ko-KR" dirty="0" smtClean="0"/>
              <a:t>Web</a:t>
            </a:r>
            <a:r>
              <a:rPr lang="ko-KR" altLang="en-US" dirty="0" smtClean="0"/>
              <a:t>사이트를 통하여</a:t>
            </a:r>
            <a:endParaRPr lang="en-US" altLang="ko-KR" dirty="0" smtClean="0"/>
          </a:p>
          <a:p>
            <a:r>
              <a:rPr lang="ko-KR" altLang="en-US" dirty="0" smtClean="0"/>
              <a:t>교수 입장과 학생 입장을 고려하여 각 사용자가 강의를 더욱 쉽게 진행하고</a:t>
            </a:r>
            <a:endParaRPr lang="en-US" altLang="ko-KR" dirty="0" smtClean="0"/>
          </a:p>
          <a:p>
            <a:r>
              <a:rPr lang="ko-KR" altLang="en-US" dirty="0" smtClean="0"/>
              <a:t>받아들일 수 있도록 하기 위한 프로그램입니다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04608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대부분의 학생들은 강의를 들을 때</a:t>
            </a:r>
            <a:endParaRPr lang="en-US" altLang="ko-KR" dirty="0" smtClean="0"/>
          </a:p>
          <a:p>
            <a:r>
              <a:rPr lang="ko-KR" altLang="en-US" dirty="0" smtClean="0"/>
              <a:t>강의의 전체흐름을 파악하지 못하고 </a:t>
            </a:r>
            <a:r>
              <a:rPr lang="ko-KR" altLang="en-US" dirty="0" err="1" smtClean="0"/>
              <a:t>단원별로</a:t>
            </a:r>
            <a:r>
              <a:rPr lang="ko-KR" altLang="en-US" dirty="0" smtClean="0"/>
              <a:t> 수업을 듣습니다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즉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강의를 들을 때 나무만 보고 숲을 보지 못한다는 것입니다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교수는 원래 </a:t>
            </a:r>
            <a:r>
              <a:rPr lang="ko-KR" altLang="en-US" dirty="0" err="1" smtClean="0"/>
              <a:t>하던데로</a:t>
            </a:r>
            <a:r>
              <a:rPr lang="ko-KR" altLang="en-US" dirty="0" smtClean="0"/>
              <a:t> 강의를 진행하고 </a:t>
            </a:r>
            <a:endParaRPr lang="en-US" altLang="ko-KR" dirty="0" smtClean="0"/>
          </a:p>
          <a:p>
            <a:r>
              <a:rPr lang="ko-KR" altLang="en-US" dirty="0" smtClean="0"/>
              <a:t>학생들은 교수님의 </a:t>
            </a:r>
            <a:r>
              <a:rPr lang="en-US" altLang="ko-KR" dirty="0" smtClean="0"/>
              <a:t>PC</a:t>
            </a:r>
            <a:r>
              <a:rPr lang="ko-KR" altLang="en-US" dirty="0" smtClean="0"/>
              <a:t>와 연결되어 강의 전체흐름을 파악하면서 </a:t>
            </a:r>
            <a:endParaRPr lang="en-US" altLang="ko-KR" dirty="0" smtClean="0"/>
          </a:p>
          <a:p>
            <a:r>
              <a:rPr lang="ko-KR" altLang="en-US" dirty="0" smtClean="0"/>
              <a:t>강의를 듣습니다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강의 마인드맵을 통한 </a:t>
            </a:r>
            <a:r>
              <a:rPr lang="ko-KR" altLang="en-US" dirty="0" err="1" smtClean="0"/>
              <a:t>네비게이션</a:t>
            </a:r>
            <a:r>
              <a:rPr lang="ko-KR" altLang="en-US" dirty="0" smtClean="0"/>
              <a:t> 시스템으로 </a:t>
            </a:r>
            <a:endParaRPr lang="en-US" altLang="ko-KR" dirty="0" smtClean="0"/>
          </a:p>
          <a:p>
            <a:r>
              <a:rPr lang="ko-KR" altLang="en-US" dirty="0" smtClean="0"/>
              <a:t>강의의 과거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현재</a:t>
            </a:r>
            <a:r>
              <a:rPr lang="en-US" altLang="ko-KR" dirty="0" smtClean="0"/>
              <a:t>, </a:t>
            </a:r>
            <a:r>
              <a:rPr lang="ko-KR" altLang="en-US" dirty="0" smtClean="0"/>
              <a:t>미래를 파악하며 자신이 어디까지 배웠고 어디를 배워야 하며</a:t>
            </a:r>
            <a:endParaRPr lang="en-US" altLang="ko-KR" dirty="0" smtClean="0"/>
          </a:p>
          <a:p>
            <a:r>
              <a:rPr lang="ko-KR" altLang="en-US" dirty="0" smtClean="0"/>
              <a:t>어떤 목차들이 관련이 있는지를 파악하며 강의를 듣습니다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교수님의 강의자료는 </a:t>
            </a:r>
            <a:endParaRPr lang="en-US" altLang="ko-KR" dirty="0" smtClean="0"/>
          </a:p>
          <a:p>
            <a:r>
              <a:rPr lang="ko-KR" altLang="en-US" dirty="0" smtClean="0"/>
              <a:t>강의에 맞게 점점 더 발전해야 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강의 자료의 발전은 강의 자료 공유 사이트를 통해 이루어 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다른 사람들이 강의 자료에 피드백을 줄 수 있고</a:t>
            </a:r>
            <a:endParaRPr lang="en-US" altLang="ko-KR" dirty="0" smtClean="0"/>
          </a:p>
          <a:p>
            <a:r>
              <a:rPr lang="ko-KR" altLang="en-US" dirty="0" smtClean="0"/>
              <a:t>해당 강의자료의 교수는 </a:t>
            </a:r>
            <a:r>
              <a:rPr lang="ko-KR" altLang="en-US" dirty="0" err="1" smtClean="0"/>
              <a:t>다른사람들의</a:t>
            </a:r>
            <a:r>
              <a:rPr lang="ko-KR" altLang="en-US" dirty="0" smtClean="0"/>
              <a:t> 피드백을 수용하면서</a:t>
            </a:r>
            <a:endParaRPr lang="en-US" altLang="ko-KR" dirty="0" smtClean="0"/>
          </a:p>
          <a:p>
            <a:r>
              <a:rPr lang="ko-KR" altLang="en-US" dirty="0" smtClean="0"/>
              <a:t>강의 자료를 발전시켜 나갑니다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8744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교수는 </a:t>
            </a:r>
            <a:r>
              <a:rPr lang="ko-KR" altLang="en-US" dirty="0" err="1" smtClean="0"/>
              <a:t>하던데로</a:t>
            </a:r>
            <a:r>
              <a:rPr lang="ko-KR" altLang="en-US" dirty="0" smtClean="0"/>
              <a:t> 강의를 진행하고 학생들은 교수</a:t>
            </a:r>
            <a:r>
              <a:rPr lang="en-US" altLang="ko-KR" dirty="0" smtClean="0"/>
              <a:t>pc</a:t>
            </a:r>
            <a:r>
              <a:rPr lang="ko-KR" altLang="en-US" dirty="0" smtClean="0"/>
              <a:t>와 연결되어</a:t>
            </a:r>
            <a:endParaRPr lang="en-US" altLang="ko-KR" dirty="0" smtClean="0"/>
          </a:p>
          <a:p>
            <a:r>
              <a:rPr lang="ko-KR" altLang="en-US" dirty="0" smtClean="0"/>
              <a:t>강의를 듣습니다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실시간 질의응답과 퀴즈가 가능하기 때문에 </a:t>
            </a:r>
            <a:endParaRPr lang="en-US" altLang="ko-KR" dirty="0" smtClean="0"/>
          </a:p>
          <a:p>
            <a:r>
              <a:rPr lang="ko-KR" altLang="en-US" dirty="0" smtClean="0"/>
              <a:t>학생과 교수 사이의 원활한 의사소통이 가능하게 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또한 웹사이트를 통한 강의자료의 공유 및 발전이 가능하고 학생들은 </a:t>
            </a:r>
            <a:endParaRPr lang="en-US" altLang="ko-KR" dirty="0" smtClean="0"/>
          </a:p>
          <a:p>
            <a:r>
              <a:rPr lang="ko-KR" altLang="en-US" dirty="0" smtClean="0"/>
              <a:t>자신이 필기한 강의자료를 파일형식으로 보관할 수 있습니다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73457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85858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42885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48221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185285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5510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53136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0368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67666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56496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18011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79266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458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4587F-ADE4-6943-BDCD-DF41064A2DA3}" type="datetimeFigureOut">
              <a:rPr lang="en-US" smtClean="0"/>
              <a:pPr/>
              <a:t>5/10/2013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4801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.avi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1631" y="3731854"/>
            <a:ext cx="7772400" cy="1336535"/>
          </a:xfrm>
        </p:spPr>
        <p:txBody>
          <a:bodyPr/>
          <a:lstStyle/>
          <a:p>
            <a:r>
              <a:rPr lang="ko-KR" altLang="en-US" b="1" dirty="0" smtClean="0">
                <a:solidFill>
                  <a:schemeClr val="accent4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스마트 강의 도우미 </a:t>
            </a:r>
            <a:r>
              <a:rPr lang="en-US" altLang="ko-KR" b="1" dirty="0" smtClean="0">
                <a:solidFill>
                  <a:schemeClr val="accent4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Tool</a:t>
            </a:r>
            <a:endParaRPr lang="en-US" b="1" dirty="0">
              <a:solidFill>
                <a:schemeClr val="accent4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6" name="Picture 5" descr="556306_416407068427344_1426404201_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31914" y="1112888"/>
            <a:ext cx="2274744" cy="2274744"/>
          </a:xfrm>
          <a:prstGeom prst="rect">
            <a:avLst/>
          </a:prstGeom>
        </p:spPr>
      </p:pic>
      <p:pic>
        <p:nvPicPr>
          <p:cNvPr id="7" name="Picture 6" descr="공부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610988" y="1465905"/>
            <a:ext cx="2919546" cy="19217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625" y="6483685"/>
            <a:ext cx="63479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Copyright © </a:t>
            </a:r>
            <a:r>
              <a:rPr lang="en-US" sz="11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2013, Embedded System Lab  , </a:t>
            </a:r>
            <a:r>
              <a:rPr lang="en-US" sz="11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Hansung</a:t>
            </a:r>
            <a:r>
              <a:rPr lang="en-US" sz="11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University , All </a:t>
            </a:r>
            <a:r>
              <a:rPr lang="en-US" sz="11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rights reserved</a:t>
            </a:r>
            <a:endParaRPr lang="en-US" sz="1100" dirty="0">
              <a:solidFill>
                <a:schemeClr val="tx2">
                  <a:lumMod val="60000"/>
                  <a:lumOff val="40000"/>
                </a:schemeClr>
              </a:solidFill>
              <a:latin typeface="맑은고딕"/>
              <a:cs typeface="맑은고딕"/>
            </a:endParaRPr>
          </a:p>
        </p:txBody>
      </p:sp>
      <p:pic>
        <p:nvPicPr>
          <p:cNvPr id="9" name="Picture 8" descr="hansu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74364" y="6305353"/>
            <a:ext cx="1078920" cy="420596"/>
          </a:xfrm>
          <a:prstGeom prst="rect">
            <a:avLst/>
          </a:prstGeom>
        </p:spPr>
      </p:pic>
      <p:sp>
        <p:nvSpPr>
          <p:cNvPr id="10" name="직사각형 13"/>
          <p:cNvSpPr/>
          <p:nvPr/>
        </p:nvSpPr>
        <p:spPr>
          <a:xfrm>
            <a:off x="0" y="6769497"/>
            <a:ext cx="9144000" cy="11588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>
              <a:solidFill>
                <a:srgbClr val="FFFFFF"/>
              </a:solidFill>
              <a:latin typeface="맑은 고딕" charset="0"/>
              <a:ea typeface="맑은 고딕" charset="0"/>
              <a:cs typeface="맑은 고딕" charset="0"/>
            </a:endParaRPr>
          </a:p>
        </p:txBody>
      </p:sp>
      <p:pic>
        <p:nvPicPr>
          <p:cNvPr id="16" name="Picture 15" descr="black-37412_64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20488" y="3671342"/>
            <a:ext cx="1171461" cy="111288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87614" y="5068389"/>
            <a:ext cx="66698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/>
              <a:t>지도교수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이민석 교수님</a:t>
            </a:r>
            <a:endParaRPr lang="en-US" altLang="ko-KR" sz="2000" dirty="0" smtClean="0"/>
          </a:p>
          <a:p>
            <a:r>
              <a:rPr lang="ko-KR" altLang="en-US" sz="2000" dirty="0" err="1" smtClean="0"/>
              <a:t>포니즈</a:t>
            </a:r>
            <a:r>
              <a:rPr lang="ko-KR" altLang="en-US" sz="2000" dirty="0" smtClean="0"/>
              <a:t> 팀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송태웅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신승진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장영창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김미림</a:t>
            </a:r>
            <a:r>
              <a:rPr lang="en-US" altLang="ko-KR" sz="2000" dirty="0" smtClean="0"/>
              <a:t>, +</a:t>
            </a:r>
            <a:r>
              <a:rPr lang="ko-KR" altLang="en-US" sz="2000" dirty="0" smtClean="0"/>
              <a:t>신건영</a:t>
            </a:r>
            <a:r>
              <a:rPr lang="en-US" altLang="ko-KR" sz="2000" dirty="0" smtClean="0">
                <a:solidFill>
                  <a:srgbClr val="FF0000"/>
                </a:solidFill>
              </a:rPr>
              <a:t>(3</a:t>
            </a:r>
            <a:r>
              <a:rPr lang="ko-KR" altLang="en-US" sz="2000" dirty="0" smtClean="0">
                <a:solidFill>
                  <a:srgbClr val="FF0000"/>
                </a:solidFill>
              </a:rPr>
              <a:t>학년</a:t>
            </a:r>
            <a:r>
              <a:rPr lang="en-US" altLang="ko-KR" sz="20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xmlns="" val="51813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4944" y="605118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예정표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5" name="Picture 4" descr="스크린샷 2013-05-07 오후 3.19.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536489"/>
            <a:ext cx="9144000" cy="52453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44944" y="-203988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현재 진행 중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xmlns="" val="487046706"/>
              </p:ext>
            </p:extLst>
          </p:nvPr>
        </p:nvGraphicFramePr>
        <p:xfrm>
          <a:off x="1361104" y="657786"/>
          <a:ext cx="7078046" cy="6031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31396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월 10일 1분 데모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38150"/>
            <a:ext cx="9144000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6951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13"/>
          <p:cNvSpPr/>
          <p:nvPr/>
        </p:nvSpPr>
        <p:spPr>
          <a:xfrm>
            <a:off x="0" y="6769497"/>
            <a:ext cx="9144000" cy="11588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>
              <a:solidFill>
                <a:srgbClr val="FFFFFF"/>
              </a:solidFill>
              <a:latin typeface="맑은 고딕" charset="0"/>
              <a:ea typeface="맑은 고딕" charset="0"/>
              <a:cs typeface="맑은 고딕" charset="0"/>
            </a:endParaRPr>
          </a:p>
        </p:txBody>
      </p:sp>
      <p:sp>
        <p:nvSpPr>
          <p:cNvPr id="6" name="직사각형 52"/>
          <p:cNvSpPr/>
          <p:nvPr/>
        </p:nvSpPr>
        <p:spPr>
          <a:xfrm>
            <a:off x="24080" y="6444247"/>
            <a:ext cx="630909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Embedded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System Lab</a:t>
            </a: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Hansung University </a:t>
            </a:r>
            <a:endParaRPr kumimoji="0" lang="en-US" altLang="ko-KR" sz="1000" b="1" noProof="1">
              <a:solidFill>
                <a:schemeClr val="tx1">
                  <a:lumMod val="65000"/>
                  <a:lumOff val="35000"/>
                </a:schemeClr>
              </a:solidFill>
              <a:effectLst>
                <a:reflection blurRad="6350" stA="60000" endA="900" endPos="58000" dir="5400000" sy="-100000" algn="bl" rotWithShape="0"/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7" name="Picture 6" descr="hansu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74364" y="6265669"/>
            <a:ext cx="1078920" cy="42059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4944" y="304879"/>
            <a:ext cx="6783610" cy="1654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3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스마트 강의 도우미 </a:t>
            </a:r>
            <a:endParaRPr lang="en-US" altLang="ko-KR" sz="3000" b="1" dirty="0" smtClean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30000"/>
              </a:lnSpc>
            </a:pPr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간단한 소개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0031" y="1959178"/>
            <a:ext cx="936650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3000" b="1" dirty="0">
              <a:latin typeface="나눔고딕"/>
              <a:ea typeface="나눔고딕"/>
              <a:cs typeface="나눔고딕"/>
            </a:endParaRPr>
          </a:p>
          <a:p>
            <a:r>
              <a:rPr lang="ko-KR" altLang="en-US" sz="4000" b="1" dirty="0">
                <a:solidFill>
                  <a:schemeClr val="accent6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대학 강의</a:t>
            </a:r>
            <a:r>
              <a:rPr lang="ko-KR" altLang="en-US" sz="3000" b="1" dirty="0">
                <a:solidFill>
                  <a:schemeClr val="accent6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를 도와주는 </a:t>
            </a:r>
            <a:endParaRPr lang="en-US" altLang="ko-KR" sz="3000" b="1" dirty="0">
              <a:solidFill>
                <a:schemeClr val="accent6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  <a:p>
            <a:endParaRPr lang="en-US" altLang="ko-KR" sz="3000" b="1" dirty="0">
              <a:latin typeface="나눔고딕"/>
              <a:ea typeface="나눔고딕"/>
              <a:cs typeface="나눔고딕"/>
            </a:endParaRPr>
          </a:p>
          <a:p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                                 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‘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스마트 강의 도우미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’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  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endParaRPr lang="en-US" altLang="ko-KR" sz="3000" b="1" dirty="0">
              <a:latin typeface="나눔고딕"/>
              <a:ea typeface="나눔고딕"/>
              <a:cs typeface="나눔고딕"/>
            </a:endParaRPr>
          </a:p>
          <a:p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PC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프로그램 과 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Web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사이트 로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endParaRPr lang="en-US" altLang="ko-KR" sz="3000" b="1" dirty="0">
              <a:latin typeface="나눔고딕"/>
              <a:ea typeface="나눔고딕"/>
              <a:cs typeface="나눔고딕"/>
            </a:endParaRPr>
          </a:p>
          <a:p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                        </a:t>
            </a:r>
            <a:r>
              <a:rPr lang="ko-KR" altLang="en-US" sz="4000" b="1" dirty="0" smtClean="0">
                <a:latin typeface="나눔고딕"/>
                <a:ea typeface="나눔고딕"/>
                <a:cs typeface="나눔고딕"/>
              </a:rPr>
              <a:t>교수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입장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4000" b="1" dirty="0" smtClean="0">
                <a:latin typeface="나눔고딕"/>
                <a:ea typeface="나눔고딕"/>
                <a:cs typeface="나눔고딕"/>
              </a:rPr>
              <a:t>학생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입장을 고려한  </a:t>
            </a:r>
            <a:endParaRPr lang="en-US" altLang="ko-KR" sz="3000" b="1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4331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13"/>
          <p:cNvSpPr/>
          <p:nvPr/>
        </p:nvSpPr>
        <p:spPr>
          <a:xfrm>
            <a:off x="0" y="6769497"/>
            <a:ext cx="9144000" cy="11588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>
              <a:solidFill>
                <a:srgbClr val="FFFFFF"/>
              </a:solidFill>
              <a:latin typeface="맑은 고딕" charset="0"/>
              <a:ea typeface="맑은 고딕" charset="0"/>
              <a:cs typeface="맑은 고딕" charset="0"/>
            </a:endParaRPr>
          </a:p>
        </p:txBody>
      </p:sp>
      <p:sp>
        <p:nvSpPr>
          <p:cNvPr id="6" name="직사각형 52"/>
          <p:cNvSpPr/>
          <p:nvPr/>
        </p:nvSpPr>
        <p:spPr>
          <a:xfrm>
            <a:off x="24080" y="6444247"/>
            <a:ext cx="630909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Embedded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System Lab</a:t>
            </a: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Hansung University </a:t>
            </a:r>
            <a:endParaRPr kumimoji="0" lang="en-US" altLang="ko-KR" sz="1000" b="1" noProof="1">
              <a:solidFill>
                <a:schemeClr val="tx1">
                  <a:lumMod val="65000"/>
                  <a:lumOff val="35000"/>
                </a:schemeClr>
              </a:solidFill>
              <a:effectLst>
                <a:reflection blurRad="6350" stA="60000" endA="900" endPos="58000" dir="5400000" sy="-100000" algn="bl" rotWithShape="0"/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7" name="Picture 6" descr="hansu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74364" y="6265669"/>
            <a:ext cx="1078920" cy="42059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4944" y="827199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학생 입장에서 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0031" y="2335396"/>
            <a:ext cx="93665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수업을 들을 때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,</a:t>
            </a:r>
          </a:p>
          <a:p>
            <a:endParaRPr lang="en-US" altLang="ko-KR" sz="3000" b="1" dirty="0">
              <a:latin typeface="나눔고딕"/>
              <a:ea typeface="나눔고딕"/>
              <a:cs typeface="나눔고딕"/>
            </a:endParaRPr>
          </a:p>
          <a:p>
            <a:r>
              <a:rPr lang="en-US" altLang="ko-KR" sz="4000" b="1" dirty="0" smtClean="0">
                <a:solidFill>
                  <a:schemeClr val="accent3">
                    <a:lumMod val="50000"/>
                  </a:schemeClr>
                </a:solidFill>
                <a:latin typeface="나눔고딕"/>
                <a:ea typeface="나눔고딕"/>
                <a:cs typeface="나눔고딕"/>
              </a:rPr>
              <a:t>“</a:t>
            </a:r>
            <a:r>
              <a:rPr lang="ko-KR" altLang="en-US" sz="4000" b="1" dirty="0" smtClean="0">
                <a:solidFill>
                  <a:schemeClr val="accent3">
                    <a:lumMod val="50000"/>
                  </a:schemeClr>
                </a:solidFill>
                <a:latin typeface="나눔고딕"/>
                <a:ea typeface="나눔고딕"/>
                <a:cs typeface="나눔고딕"/>
              </a:rPr>
              <a:t> 나무만 보고 숲을 보지 못합니다</a:t>
            </a:r>
            <a:r>
              <a:rPr lang="en-US" altLang="ko-KR" sz="4000" b="1" dirty="0" smtClean="0">
                <a:solidFill>
                  <a:schemeClr val="accent3">
                    <a:lumMod val="50000"/>
                  </a:schemeClr>
                </a:solidFill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4000" b="1" dirty="0" smtClean="0">
                <a:solidFill>
                  <a:schemeClr val="accent3">
                    <a:lumMod val="50000"/>
                  </a:schemeClr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4000" b="1" dirty="0" smtClean="0">
                <a:solidFill>
                  <a:schemeClr val="accent3">
                    <a:lumMod val="50000"/>
                  </a:schemeClr>
                </a:solidFill>
                <a:latin typeface="나눔고딕"/>
                <a:ea typeface="나눔고딕"/>
                <a:cs typeface="나눔고딕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44773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13"/>
          <p:cNvSpPr/>
          <p:nvPr/>
        </p:nvSpPr>
        <p:spPr>
          <a:xfrm>
            <a:off x="0" y="6769497"/>
            <a:ext cx="9144000" cy="11588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>
              <a:solidFill>
                <a:srgbClr val="FFFFFF"/>
              </a:solidFill>
              <a:latin typeface="맑은 고딕" charset="0"/>
              <a:ea typeface="맑은 고딕" charset="0"/>
              <a:cs typeface="맑은 고딕" charset="0"/>
            </a:endParaRPr>
          </a:p>
        </p:txBody>
      </p:sp>
      <p:sp>
        <p:nvSpPr>
          <p:cNvPr id="6" name="직사각형 52"/>
          <p:cNvSpPr/>
          <p:nvPr/>
        </p:nvSpPr>
        <p:spPr>
          <a:xfrm>
            <a:off x="24080" y="6444247"/>
            <a:ext cx="630909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Embedded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System Lab</a:t>
            </a: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Hansung University </a:t>
            </a:r>
            <a:endParaRPr kumimoji="0" lang="en-US" altLang="ko-KR" sz="1000" b="1" noProof="1">
              <a:solidFill>
                <a:schemeClr val="tx1">
                  <a:lumMod val="65000"/>
                  <a:lumOff val="35000"/>
                </a:schemeClr>
              </a:solidFill>
              <a:effectLst>
                <a:reflection blurRad="6350" stA="60000" endA="900" endPos="58000" dir="5400000" sy="-100000" algn="bl" rotWithShape="0"/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7" name="Picture 6" descr="hansu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74364" y="6265669"/>
            <a:ext cx="1078920" cy="42059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48328" y="45661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스마트 강의 도우미 구조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3" name="Picture 2" descr="스크린샷 2013-04-19 오후 2.05.4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080" y="907436"/>
            <a:ext cx="7862425" cy="535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8586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13"/>
          <p:cNvSpPr/>
          <p:nvPr/>
        </p:nvSpPr>
        <p:spPr>
          <a:xfrm>
            <a:off x="0" y="6769497"/>
            <a:ext cx="9144000" cy="11588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>
              <a:solidFill>
                <a:srgbClr val="FFFFFF"/>
              </a:solidFill>
              <a:latin typeface="맑은 고딕" charset="0"/>
              <a:ea typeface="맑은 고딕" charset="0"/>
              <a:cs typeface="맑은 고딕" charset="0"/>
            </a:endParaRPr>
          </a:p>
        </p:txBody>
      </p:sp>
      <p:sp>
        <p:nvSpPr>
          <p:cNvPr id="6" name="직사각형 52"/>
          <p:cNvSpPr/>
          <p:nvPr/>
        </p:nvSpPr>
        <p:spPr>
          <a:xfrm>
            <a:off x="24080" y="6444247"/>
            <a:ext cx="630909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Embedded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System Lab</a:t>
            </a: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Hansung University </a:t>
            </a:r>
            <a:endParaRPr kumimoji="0" lang="en-US" altLang="ko-KR" sz="1000" b="1" noProof="1">
              <a:solidFill>
                <a:schemeClr val="tx1">
                  <a:lumMod val="65000"/>
                  <a:lumOff val="35000"/>
                </a:schemeClr>
              </a:solidFill>
              <a:effectLst>
                <a:reflection blurRad="6350" stA="60000" endA="900" endPos="58000" dir="5400000" sy="-100000" algn="bl" rotWithShape="0"/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7" name="Picture 6" descr="hansu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74364" y="6265669"/>
            <a:ext cx="1078920" cy="42059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4944" y="827199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교수 입장에서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0031" y="2335396"/>
            <a:ext cx="93665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강의자료는 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endParaRPr lang="en-US" altLang="ko-KR" sz="3000" b="1" dirty="0">
              <a:latin typeface="나눔고딕"/>
              <a:ea typeface="나눔고딕"/>
              <a:cs typeface="나눔고딕"/>
            </a:endParaRPr>
          </a:p>
          <a:p>
            <a:r>
              <a:rPr lang="en-US" altLang="ko-KR" sz="4000" b="1" dirty="0" smtClean="0">
                <a:solidFill>
                  <a:schemeClr val="accent3">
                    <a:lumMod val="50000"/>
                  </a:schemeClr>
                </a:solidFill>
                <a:latin typeface="나눔고딕"/>
                <a:ea typeface="나눔고딕"/>
                <a:cs typeface="나눔고딕"/>
              </a:rPr>
              <a:t>“</a:t>
            </a:r>
            <a:r>
              <a:rPr lang="ko-KR" altLang="en-US" sz="4000" b="1" dirty="0" smtClean="0">
                <a:solidFill>
                  <a:schemeClr val="accent3">
                    <a:lumMod val="50000"/>
                  </a:schemeClr>
                </a:solidFill>
                <a:latin typeface="나눔고딕"/>
                <a:ea typeface="나눔고딕"/>
                <a:cs typeface="나눔고딕"/>
              </a:rPr>
              <a:t> 점점 더 발전해야 합니다</a:t>
            </a:r>
            <a:r>
              <a:rPr lang="en-US" altLang="ko-KR" sz="4000" b="1" dirty="0" smtClean="0">
                <a:solidFill>
                  <a:schemeClr val="accent3">
                    <a:lumMod val="50000"/>
                  </a:schemeClr>
                </a:solidFill>
                <a:latin typeface="나눔고딕"/>
                <a:ea typeface="나눔고딕"/>
                <a:cs typeface="나눔고딕"/>
              </a:rPr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xmlns="" val="1804581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13"/>
          <p:cNvSpPr/>
          <p:nvPr/>
        </p:nvSpPr>
        <p:spPr>
          <a:xfrm>
            <a:off x="0" y="6769497"/>
            <a:ext cx="9144000" cy="11588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>
              <a:solidFill>
                <a:srgbClr val="FFFFFF"/>
              </a:solidFill>
              <a:latin typeface="맑은 고딕" charset="0"/>
              <a:ea typeface="맑은 고딕" charset="0"/>
              <a:cs typeface="맑은 고딕" charset="0"/>
            </a:endParaRPr>
          </a:p>
        </p:txBody>
      </p:sp>
      <p:sp>
        <p:nvSpPr>
          <p:cNvPr id="6" name="직사각형 52"/>
          <p:cNvSpPr/>
          <p:nvPr/>
        </p:nvSpPr>
        <p:spPr>
          <a:xfrm>
            <a:off x="24080" y="6444247"/>
            <a:ext cx="630909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Embedded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System Lab</a:t>
            </a: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Hansung University </a:t>
            </a:r>
            <a:endParaRPr kumimoji="0" lang="en-US" altLang="ko-KR" sz="1000" b="1" noProof="1">
              <a:solidFill>
                <a:schemeClr val="tx1">
                  <a:lumMod val="65000"/>
                  <a:lumOff val="35000"/>
                </a:schemeClr>
              </a:solidFill>
              <a:effectLst>
                <a:reflection blurRad="6350" stA="60000" endA="900" endPos="58000" dir="5400000" sy="-100000" algn="bl" rotWithShape="0"/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7" name="Picture 6" descr="hansu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74364" y="6265669"/>
            <a:ext cx="1078920" cy="42059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48328" y="45661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강의 자료 공유 사이트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1027" name="Picture 3" descr="C:\Documents and Settings\Administrator\바탕 화면\제목 없음1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48328" y="917532"/>
            <a:ext cx="6252739" cy="557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3139435" y="2364378"/>
            <a:ext cx="3849193" cy="214230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63522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5" descr="스크린샷 2013-05-03 오전 10.54.2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24890" y="1471210"/>
            <a:ext cx="1160306" cy="1149923"/>
          </a:xfrm>
          <a:prstGeom prst="rect">
            <a:avLst/>
          </a:prstGeom>
        </p:spPr>
      </p:pic>
      <p:pic>
        <p:nvPicPr>
          <p:cNvPr id="2050" name="Picture 2" descr="C:\Documents and Settings\Administrator\My Documents\GitHub\Treeze\assets\img\mindmap_sampl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921682" y="857452"/>
            <a:ext cx="4565251" cy="211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5" descr="스크린샷 2013-05-03 오전 10.54.2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20091" y="4923478"/>
            <a:ext cx="1160306" cy="1149923"/>
          </a:xfrm>
          <a:prstGeom prst="rect">
            <a:avLst/>
          </a:prstGeom>
        </p:spPr>
      </p:pic>
      <p:pic>
        <p:nvPicPr>
          <p:cNvPr id="7" name="Picture 15" descr="스크린샷 2013-05-03 오전 10.54.2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82744" y="5254404"/>
            <a:ext cx="1160306" cy="1149923"/>
          </a:xfrm>
          <a:prstGeom prst="rect">
            <a:avLst/>
          </a:prstGeom>
        </p:spPr>
      </p:pic>
      <p:pic>
        <p:nvPicPr>
          <p:cNvPr id="8" name="Picture 15" descr="스크린샷 2013-05-03 오전 10.54.2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488776" y="4854151"/>
            <a:ext cx="1160306" cy="11499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24890" y="2604304"/>
            <a:ext cx="106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교수 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900311" y="3178729"/>
            <a:ext cx="34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교수의 강의자료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185241" y="6073401"/>
            <a:ext cx="106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교수 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782744" y="6404327"/>
            <a:ext cx="106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교수 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384168" y="6047231"/>
            <a:ext cx="106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교수 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cxnSp>
        <p:nvCxnSpPr>
          <p:cNvPr id="14" name="Straight Arrow Connector 21"/>
          <p:cNvCxnSpPr/>
          <p:nvPr/>
        </p:nvCxnSpPr>
        <p:spPr>
          <a:xfrm flipV="1">
            <a:off x="1959429" y="3363395"/>
            <a:ext cx="1567542" cy="14907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21"/>
          <p:cNvCxnSpPr/>
          <p:nvPr/>
        </p:nvCxnSpPr>
        <p:spPr>
          <a:xfrm flipV="1">
            <a:off x="4127863" y="3657600"/>
            <a:ext cx="339634" cy="13489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21"/>
          <p:cNvCxnSpPr/>
          <p:nvPr/>
        </p:nvCxnSpPr>
        <p:spPr>
          <a:xfrm flipH="1" flipV="1">
            <a:off x="6384169" y="3657600"/>
            <a:ext cx="532946" cy="11965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623345" y="3657600"/>
            <a:ext cx="1893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feedback&gt;</a:t>
            </a:r>
            <a:endParaRPr lang="en-US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3113611" y="4182004"/>
            <a:ext cx="1893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feedback&gt;</a:t>
            </a:r>
            <a:endParaRPr lang="en-US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5421339" y="4255875"/>
            <a:ext cx="1893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feedback&gt;</a:t>
            </a:r>
            <a:endParaRPr lang="en-US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1548328" y="45661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강의 자료의 발전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63244" y="3026551"/>
            <a:ext cx="2158438" cy="53166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다른 사람들의 </a:t>
            </a:r>
            <a:r>
              <a:rPr lang="en-US" altLang="ko-KR" dirty="0" smtClean="0">
                <a:solidFill>
                  <a:schemeClr val="tx1"/>
                </a:solidFill>
              </a:rPr>
              <a:t>feedback</a:t>
            </a:r>
            <a:r>
              <a:rPr lang="ko-KR" altLang="en-US" dirty="0" smtClean="0">
                <a:solidFill>
                  <a:schemeClr val="tx1"/>
                </a:solidFill>
              </a:rPr>
              <a:t>을 수용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4971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교수p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42937" y="3119305"/>
            <a:ext cx="2211614" cy="1305859"/>
          </a:xfrm>
          <a:prstGeom prst="rect">
            <a:avLst/>
          </a:prstGeom>
        </p:spPr>
      </p:pic>
      <p:pic>
        <p:nvPicPr>
          <p:cNvPr id="5" name="Picture 5" descr="학생p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19433" y="4170156"/>
            <a:ext cx="2413401" cy="1542994"/>
          </a:xfrm>
          <a:prstGeom prst="rect">
            <a:avLst/>
          </a:prstGeom>
        </p:spPr>
      </p:pic>
      <p:pic>
        <p:nvPicPr>
          <p:cNvPr id="6" name="Picture 6" descr="모바일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12318" y="736682"/>
            <a:ext cx="869903" cy="1611159"/>
          </a:xfrm>
          <a:prstGeom prst="rect">
            <a:avLst/>
          </a:prstGeom>
        </p:spPr>
      </p:pic>
      <p:pic>
        <p:nvPicPr>
          <p:cNvPr id="7" name="Picture 7" descr="테블릿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36302" y="2582665"/>
            <a:ext cx="1734900" cy="1375629"/>
          </a:xfrm>
          <a:prstGeom prst="rect">
            <a:avLst/>
          </a:prstGeom>
        </p:spPr>
      </p:pic>
      <p:pic>
        <p:nvPicPr>
          <p:cNvPr id="8" name="Picture 8" descr="server-229px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28986" y="5063686"/>
            <a:ext cx="1017527" cy="1572945"/>
          </a:xfrm>
          <a:prstGeom prst="rect">
            <a:avLst/>
          </a:prstGeom>
        </p:spPr>
      </p:pic>
      <p:pic>
        <p:nvPicPr>
          <p:cNvPr id="9" name="Picture 15" descr="스크린샷 2013-05-03 오전 10.54.20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21724" y="1066549"/>
            <a:ext cx="1160306" cy="1149923"/>
          </a:xfrm>
          <a:prstGeom prst="rect">
            <a:avLst/>
          </a:prstGeom>
        </p:spPr>
      </p:pic>
      <p:pic>
        <p:nvPicPr>
          <p:cNvPr id="10" name="Picture 19" descr="스크린샷 2013-05-03 오전 11.03.4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24831" y="63142"/>
            <a:ext cx="2025310" cy="2029811"/>
          </a:xfrm>
          <a:prstGeom prst="rect">
            <a:avLst/>
          </a:prstGeom>
        </p:spPr>
      </p:pic>
      <p:pic>
        <p:nvPicPr>
          <p:cNvPr id="11" name="Picture 16" descr="스크린샷 2013-05-03 오전 10.53.28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78581" y="404295"/>
            <a:ext cx="1704211" cy="979164"/>
          </a:xfrm>
          <a:prstGeom prst="rect">
            <a:avLst/>
          </a:prstGeom>
        </p:spPr>
      </p:pic>
      <p:cxnSp>
        <p:nvCxnSpPr>
          <p:cNvPr id="12" name="Straight Arrow Connector 21"/>
          <p:cNvCxnSpPr/>
          <p:nvPr/>
        </p:nvCxnSpPr>
        <p:spPr>
          <a:xfrm flipV="1">
            <a:off x="3496629" y="2216472"/>
            <a:ext cx="330884" cy="8330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398720" y="2253953"/>
            <a:ext cx="106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교수 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6458660" y="5916252"/>
            <a:ext cx="1358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학생들 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cxnSp>
        <p:nvCxnSpPr>
          <p:cNvPr id="15" name="Straight Arrow Connector 26"/>
          <p:cNvCxnSpPr/>
          <p:nvPr/>
        </p:nvCxnSpPr>
        <p:spPr>
          <a:xfrm>
            <a:off x="4551243" y="3387633"/>
            <a:ext cx="101579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32"/>
          <p:cNvCxnSpPr/>
          <p:nvPr/>
        </p:nvCxnSpPr>
        <p:spPr>
          <a:xfrm>
            <a:off x="3183632" y="4706796"/>
            <a:ext cx="312997" cy="8744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35"/>
          <p:cNvCxnSpPr/>
          <p:nvPr/>
        </p:nvCxnSpPr>
        <p:spPr>
          <a:xfrm flipV="1">
            <a:off x="4758605" y="3541921"/>
            <a:ext cx="808428" cy="17372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42"/>
          <p:cNvCxnSpPr/>
          <p:nvPr/>
        </p:nvCxnSpPr>
        <p:spPr>
          <a:xfrm flipV="1">
            <a:off x="8186492" y="339897"/>
            <a:ext cx="0" cy="55990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48"/>
          <p:cNvCxnSpPr/>
          <p:nvPr/>
        </p:nvCxnSpPr>
        <p:spPr>
          <a:xfrm flipH="1">
            <a:off x="5638577" y="5956883"/>
            <a:ext cx="256580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50"/>
          <p:cNvCxnSpPr/>
          <p:nvPr/>
        </p:nvCxnSpPr>
        <p:spPr>
          <a:xfrm flipH="1">
            <a:off x="5620691" y="328054"/>
            <a:ext cx="25658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54"/>
          <p:cNvCxnSpPr/>
          <p:nvPr/>
        </p:nvCxnSpPr>
        <p:spPr>
          <a:xfrm flipV="1">
            <a:off x="5638577" y="345942"/>
            <a:ext cx="0" cy="55990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259045" y="6386670"/>
            <a:ext cx="106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서버 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3156543" y="4423382"/>
            <a:ext cx="1346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교수 </a:t>
            </a:r>
            <a:r>
              <a:rPr lang="en-US" altLang="ko-KR" b="1" dirty="0" smtClean="0"/>
              <a:t>PC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131567" y="2131706"/>
            <a:ext cx="1300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PT</a:t>
            </a:r>
            <a:r>
              <a:rPr lang="ko-KR" altLang="en-US" b="1" dirty="0" smtClean="0"/>
              <a:t>강의 </a:t>
            </a:r>
            <a:r>
              <a:rPr lang="en-US" altLang="ko-KR" b="1" dirty="0" smtClean="0"/>
              <a:t>&gt;</a:t>
            </a:r>
            <a:endParaRPr lang="en-US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636423" y="5063686"/>
            <a:ext cx="629396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 dirty="0" smtClean="0"/>
              <a:t>강의 자료</a:t>
            </a:r>
            <a:endParaRPr lang="en-US" altLang="ko-KR" sz="800" b="1" dirty="0" smtClean="0"/>
          </a:p>
          <a:p>
            <a:pPr algn="ctr"/>
            <a:r>
              <a:rPr lang="ko-KR" altLang="ko-KR" sz="800" b="1" dirty="0" smtClean="0"/>
              <a:t>&amp;</a:t>
            </a:r>
            <a:endParaRPr lang="en-US" altLang="ko-KR" sz="800" b="1" dirty="0"/>
          </a:p>
          <a:p>
            <a:pPr algn="ctr"/>
            <a:r>
              <a:rPr lang="ko-KR" altLang="en-US" sz="800" b="1" dirty="0" smtClean="0"/>
              <a:t>강의진행</a:t>
            </a:r>
            <a:endParaRPr lang="en-US" sz="8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950208" y="4998840"/>
            <a:ext cx="629396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 dirty="0" smtClean="0"/>
              <a:t>강의 자료</a:t>
            </a:r>
            <a:endParaRPr lang="en-US" altLang="ko-KR" sz="800" b="1" dirty="0" smtClean="0"/>
          </a:p>
          <a:p>
            <a:pPr algn="ctr"/>
            <a:r>
              <a:rPr lang="ko-KR" altLang="ko-KR" sz="800" b="1" dirty="0" smtClean="0"/>
              <a:t>&amp;</a:t>
            </a:r>
            <a:endParaRPr lang="en-US" altLang="ko-KR" sz="800" b="1" dirty="0" smtClean="0"/>
          </a:p>
          <a:p>
            <a:pPr algn="ctr"/>
            <a:r>
              <a:rPr lang="ko-KR" altLang="en-US" sz="800" b="1" dirty="0" smtClean="0"/>
              <a:t>강의진행</a:t>
            </a:r>
            <a:endParaRPr lang="en-US" sz="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4584015" y="3049535"/>
            <a:ext cx="995589" cy="21544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 dirty="0" smtClean="0"/>
              <a:t>질의응답</a:t>
            </a:r>
            <a:r>
              <a:rPr lang="en-US" altLang="ko-KR" sz="800" b="1" dirty="0" smtClean="0"/>
              <a:t>,</a:t>
            </a:r>
            <a:r>
              <a:rPr lang="ko-KR" altLang="en-US" sz="800" b="1" dirty="0" smtClean="0"/>
              <a:t> 퀴즈</a:t>
            </a:r>
            <a:endParaRPr lang="en-US" sz="800" b="1" dirty="0"/>
          </a:p>
        </p:txBody>
      </p:sp>
      <p:cxnSp>
        <p:nvCxnSpPr>
          <p:cNvPr id="28" name="Straight Arrow Connector 78"/>
          <p:cNvCxnSpPr/>
          <p:nvPr/>
        </p:nvCxnSpPr>
        <p:spPr>
          <a:xfrm flipV="1">
            <a:off x="7124704" y="2982627"/>
            <a:ext cx="11651" cy="2823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80"/>
          <p:cNvCxnSpPr/>
          <p:nvPr/>
        </p:nvCxnSpPr>
        <p:spPr>
          <a:xfrm flipV="1">
            <a:off x="7136355" y="2828035"/>
            <a:ext cx="168941" cy="1545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130"/>
          <p:cNvCxnSpPr/>
          <p:nvPr/>
        </p:nvCxnSpPr>
        <p:spPr>
          <a:xfrm>
            <a:off x="7490940" y="2823837"/>
            <a:ext cx="37820" cy="90489"/>
          </a:xfrm>
          <a:prstGeom prst="bentConnector3">
            <a:avLst>
              <a:gd name="adj1" fmla="val 523106"/>
            </a:avLst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131"/>
          <p:cNvCxnSpPr/>
          <p:nvPr/>
        </p:nvCxnSpPr>
        <p:spPr>
          <a:xfrm flipV="1">
            <a:off x="6979839" y="1274637"/>
            <a:ext cx="11651" cy="21764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132"/>
          <p:cNvCxnSpPr/>
          <p:nvPr/>
        </p:nvCxnSpPr>
        <p:spPr>
          <a:xfrm flipV="1">
            <a:off x="7003142" y="1089427"/>
            <a:ext cx="92434" cy="11741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133"/>
          <p:cNvCxnSpPr/>
          <p:nvPr/>
        </p:nvCxnSpPr>
        <p:spPr>
          <a:xfrm>
            <a:off x="7246265" y="1073350"/>
            <a:ext cx="54029" cy="90489"/>
          </a:xfrm>
          <a:prstGeom prst="bentConnector3">
            <a:avLst>
              <a:gd name="adj1" fmla="val 523106"/>
            </a:avLst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136"/>
          <p:cNvCxnSpPr/>
          <p:nvPr/>
        </p:nvCxnSpPr>
        <p:spPr>
          <a:xfrm flipV="1">
            <a:off x="7041257" y="4595953"/>
            <a:ext cx="0" cy="20189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137"/>
          <p:cNvCxnSpPr/>
          <p:nvPr/>
        </p:nvCxnSpPr>
        <p:spPr>
          <a:xfrm flipV="1">
            <a:off x="7060620" y="4420949"/>
            <a:ext cx="108719" cy="1545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138"/>
          <p:cNvCxnSpPr/>
          <p:nvPr/>
        </p:nvCxnSpPr>
        <p:spPr>
          <a:xfrm>
            <a:off x="7428829" y="4444249"/>
            <a:ext cx="37820" cy="90489"/>
          </a:xfrm>
          <a:prstGeom prst="bentConnector3">
            <a:avLst>
              <a:gd name="adj1" fmla="val 523106"/>
            </a:avLst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loud 141"/>
          <p:cNvSpPr/>
          <p:nvPr/>
        </p:nvSpPr>
        <p:spPr>
          <a:xfrm>
            <a:off x="1741797" y="5685083"/>
            <a:ext cx="1313845" cy="697636"/>
          </a:xfrm>
          <a:prstGeom prst="cloud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강의자료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공유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&amp;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발전 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사이트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851494" y="6386670"/>
            <a:ext cx="1414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Web Site&gt;</a:t>
            </a:r>
            <a:endParaRPr lang="en-US" b="1" dirty="0"/>
          </a:p>
        </p:txBody>
      </p:sp>
      <p:cxnSp>
        <p:nvCxnSpPr>
          <p:cNvPr id="39" name="Straight Arrow Connector 144"/>
          <p:cNvCxnSpPr/>
          <p:nvPr/>
        </p:nvCxnSpPr>
        <p:spPr>
          <a:xfrm>
            <a:off x="3183632" y="6039191"/>
            <a:ext cx="40268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8991" y="81214"/>
            <a:ext cx="6783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전체 설계도</a:t>
            </a:r>
            <a:endParaRPr lang="en-US" sz="3200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1026" name="Picture 2" descr="C:\Users\Shin\Desktop\시스템아키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7699" y="628649"/>
            <a:ext cx="7814011" cy="6229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434</Words>
  <Application>Microsoft Office PowerPoint</Application>
  <PresentationFormat>화면 슬라이드 쇼(4:3)</PresentationFormat>
  <Paragraphs>103</Paragraphs>
  <Slides>12</Slides>
  <Notes>10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Theme</vt:lpstr>
      <vt:lpstr>스마트 강의 도우미 Tool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</vt:vector>
  </TitlesOfParts>
  <Company>yukult400@gmail.com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스마트 강의 도우미 Tool</dc:title>
  <dc:creator>송 태웅</dc:creator>
  <cp:lastModifiedBy>Shin</cp:lastModifiedBy>
  <cp:revision>69</cp:revision>
  <dcterms:created xsi:type="dcterms:W3CDTF">2013-04-09T05:02:05Z</dcterms:created>
  <dcterms:modified xsi:type="dcterms:W3CDTF">2013-05-10T09:54:04Z</dcterms:modified>
</cp:coreProperties>
</file>

<file path=docProps/thumbnail.jpeg>
</file>